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72" r:id="rId3"/>
    <p:sldId id="313" r:id="rId4"/>
    <p:sldId id="298" r:id="rId5"/>
    <p:sldId id="309" r:id="rId6"/>
    <p:sldId id="305" r:id="rId7"/>
    <p:sldId id="301" r:id="rId8"/>
    <p:sldId id="302" r:id="rId9"/>
    <p:sldId id="303" r:id="rId10"/>
    <p:sldId id="280" r:id="rId11"/>
    <p:sldId id="314" r:id="rId12"/>
    <p:sldId id="31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826322-CB61-4284-ADD3-EE5ABD59B1A0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31B274-5858-4353-A7F3-213E6D332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5C5589-FC37-4886-B64C-F98512B29C6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A4BF5-03D0-4BFE-99D1-B9568080BA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72C5B1-A16A-43E1-9256-317BE304C2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F7D95E-7709-4BA9-88D6-F03E89F5B9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C7740A-6CC9-44B5-A436-2C9D0D7740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CC17-3F75-4935-9637-773CE9112E66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2311-BB16-4534-A952-87C2F5D63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E482-1C5C-48D5-9AB7-69E3C68C5F92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F340-348C-4775-ACC1-B6FB2416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FF08-4791-4BFA-AD72-71AFB6B40AD2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3E78-2B43-4ED3-AB0A-C4CE846EB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C549-4310-43FD-AC71-51F0435479B3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2AB7-34F4-47F0-A5B2-8CF262D07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F3C3-EC16-41D8-B772-E4FCC3EA2F25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3CBB-EFA3-4731-BBFA-4E72F0B34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D5D2-5A82-4A98-980E-BFC3234E7838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58B3-B306-4517-BEEE-3765B6316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11C4-6DDF-4345-8259-0615F66AC36D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E95F-7009-4A8C-AE41-548AFFCAC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B8A7-C7BB-42DD-8E01-46B7CD2D5527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51C2-03AF-4D8C-A33D-7FBE1FE4C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4D1A-A9D4-47C4-888E-651877CF2EE2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0341-2A4D-4827-951C-EE90723D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28F1-68EC-4DAF-81C3-DA2D6D66D2F1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4ADA-E1E1-49C0-8EBC-801330C93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B2A7-1C1B-49CF-9B57-ABB5B9EE9B79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6372-828E-48CF-9B57-9A215713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3ECE6-2A1A-4DC2-A5DA-2A725E01E1D2}" type="datetimeFigureOut">
              <a:rPr lang="en-US"/>
              <a:pPr>
                <a:defRPr/>
              </a:pPr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09495-3C55-4813-AAAC-1F92F78DA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dahohotsprings.com/infocenter/webcams.htm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cityofboise.org/Departments/Public_Works/Services/AirQuality/page10796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hyperlink" Target="http://www.pilotcams.org/northwest-us-webcams/48-smiley-creek-id-u87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www.flyingresortranche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wxworkshops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WEATHER 		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#1 Pilot Killer</a:t>
            </a:r>
          </a:p>
          <a:p>
            <a:r>
              <a:rPr lang="en-US" smtClean="0"/>
              <a:t>Know the least about it</a:t>
            </a:r>
          </a:p>
          <a:p>
            <a:r>
              <a:rPr lang="en-US" smtClean="0"/>
              <a:t>The best sources of information are changing rapidly with Web based tools</a:t>
            </a:r>
          </a:p>
          <a:p>
            <a:r>
              <a:rPr lang="en-US" smtClean="0"/>
              <a:t>You shouldn’t be surprised by what you see through the windscreen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Valley vs Mountain Debris Day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295400"/>
            <a:ext cx="3124200" cy="2403475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862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7A882E76-F2CD-40B6-9D9F-2090ED81FFD5"/>
          <p:cNvPicPr>
            <a:picLocks noChangeAspect="1" noChangeArrowheads="1"/>
          </p:cNvPicPr>
          <p:nvPr/>
        </p:nvPicPr>
        <p:blipFill>
          <a:blip r:embed="rId6"/>
          <a:srcRect l="28751" t="5000" b="25000"/>
          <a:stretch>
            <a:fillRect/>
          </a:stretch>
        </p:blipFill>
        <p:spPr bwMode="auto">
          <a:xfrm>
            <a:off x="4953000" y="3810000"/>
            <a:ext cx="32766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81000" y="3657600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  <a:hlinkClick r:id="rId7"/>
              </a:rPr>
              <a:t>http://www.cityofboise.org/Departments/Public_Works/Services/AirQuality/page10796.aspx</a:t>
            </a:r>
            <a:r>
              <a:rPr lang="en-US" sz="800">
                <a:latin typeface="Calibri" pitchFamily="34" charset="0"/>
              </a:rPr>
              <a:t> 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5105400" y="3657600"/>
            <a:ext cx="2701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  <a:hlinkClick r:id="rId8"/>
              </a:rPr>
              <a:t>http://www.idahohotsprings.com/infocenter/webcams.htm</a:t>
            </a:r>
            <a:r>
              <a:rPr lang="en-US" sz="800">
                <a:latin typeface="Calibri" pitchFamily="34" charset="0"/>
              </a:rPr>
              <a:t> 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1371600" y="6172200"/>
            <a:ext cx="1790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  <a:hlinkClick r:id="rId9"/>
              </a:rPr>
              <a:t>http://www.flyingresortranches.com/</a:t>
            </a:r>
            <a:r>
              <a:rPr lang="en-US" sz="800">
                <a:latin typeface="Calibri" pitchFamily="34" charset="0"/>
              </a:rPr>
              <a:t> 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4953000" y="6324600"/>
            <a:ext cx="3309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latin typeface="Calibri" pitchFamily="34" charset="0"/>
                <a:hlinkClick r:id="rId10"/>
              </a:rPr>
              <a:t>http://www.pilotcams.org/northwest-us-webcams/48-smiley-creek-id-u87</a:t>
            </a:r>
            <a:r>
              <a:rPr lang="en-US" sz="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511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When temp and dewpoint meet…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6608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Fog and low clouds are worse in canyons with trees – due to high RH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Want to Learn More…</a:t>
            </a:r>
          </a:p>
        </p:txBody>
      </p:sp>
      <p:pic>
        <p:nvPicPr>
          <p:cNvPr id="32770" name="Picture 2" descr="Screen Shot 2015-03-31 at 4.05.5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200400" y="6324600"/>
            <a:ext cx="269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www.avwxworkshops.com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	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and Low Pressure Systems</a:t>
            </a:r>
          </a:p>
          <a:p>
            <a:r>
              <a:rPr lang="en-US" smtClean="0"/>
              <a:t>Long Range Wx models – GFS</a:t>
            </a:r>
          </a:p>
          <a:p>
            <a:r>
              <a:rPr lang="en-US" smtClean="0"/>
              <a:t>Short Range Wx tools – HRRR &amp; LAMP</a:t>
            </a:r>
          </a:p>
          <a:p>
            <a:r>
              <a:rPr lang="en-US" smtClean="0"/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GFS Upgrade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62000" y="1447800"/>
            <a:ext cx="7532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8 Day to 10 day 3 hour fcast cycle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Higher resolution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from 27km to 13km for first 10 days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55km to 33km for day 11 thru 16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Improvements to algorithms and sampling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Higher computing power (2.5 petaflops)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New products – Hi-Res Rapid Refresh</a:t>
            </a:r>
          </a:p>
          <a:p>
            <a:pPr marL="285750" indent="-285750"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GFS – Global Forecast System</a:t>
            </a:r>
          </a:p>
        </p:txBody>
      </p:sp>
      <p:pic>
        <p:nvPicPr>
          <p:cNvPr id="20482" name="Content Placeholder 3" descr="Screen shot 2011-03-08 at 8.57.4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2930" b="2930"/>
          <a:stretch>
            <a:fillRect/>
          </a:stretch>
        </p:blipFill>
        <p:spPr>
          <a:xfrm>
            <a:off x="457200" y="1600200"/>
            <a:ext cx="7772400" cy="4275138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81000" y="59436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Runs 4 times per day</a:t>
            </a:r>
          </a:p>
          <a:p>
            <a:r>
              <a:rPr lang="en-US">
                <a:latin typeface="Calibri" pitchFamily="34" charset="0"/>
              </a:rPr>
              <a:t>First 10 days – 3 hr windows</a:t>
            </a:r>
          </a:p>
          <a:p>
            <a:r>
              <a:rPr lang="en-US">
                <a:latin typeface="Calibri" pitchFamily="34" charset="0"/>
              </a:rPr>
              <a:t>Second 6 days – 12 hr windows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648200" y="6019800"/>
            <a:ext cx="324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13km (or33 km) grid by 64 levels</a:t>
            </a:r>
          </a:p>
          <a:p>
            <a:r>
              <a:rPr lang="en-US">
                <a:latin typeface="Calibri" pitchFamily="34" charset="0"/>
              </a:rPr>
              <a:t> in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 t="18329" r="33594" b="15903"/>
          <a:stretch>
            <a:fillRect/>
          </a:stretch>
        </p:blipFill>
        <p:spPr bwMode="auto">
          <a:xfrm>
            <a:off x="304800" y="838200"/>
            <a:ext cx="87074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447800" y="53340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High and Low Pressure is </a:t>
            </a:r>
          </a:p>
          <a:p>
            <a:r>
              <a:rPr lang="en-US" sz="2400" b="1">
                <a:latin typeface="Calibri" pitchFamily="34" charset="0"/>
              </a:rPr>
              <a:t>Caused by the uneven heating</a:t>
            </a:r>
          </a:p>
          <a:p>
            <a:r>
              <a:rPr lang="en-US" sz="2400" b="1">
                <a:latin typeface="Calibri" pitchFamily="34" charset="0"/>
              </a:rPr>
              <a:t>Of the atmosphere</a:t>
            </a:r>
          </a:p>
        </p:txBody>
      </p:sp>
      <p:pic>
        <p:nvPicPr>
          <p:cNvPr id="21507" name="Picture 2" descr="IMG_004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828800" y="5715000"/>
            <a:ext cx="5486400" cy="566738"/>
          </a:xfrm>
        </p:spPr>
        <p:txBody>
          <a:bodyPr/>
          <a:lstStyle/>
          <a:p>
            <a:pPr algn="ctr"/>
            <a:r>
              <a:rPr lang="en-US" smtClean="0"/>
              <a:t>12 hours before incoming LOW</a:t>
            </a:r>
          </a:p>
        </p:txBody>
      </p:sp>
      <p:sp>
        <p:nvSpPr>
          <p:cNvPr id="2355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248400"/>
            <a:ext cx="5486400" cy="8048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3555" name="Picture Placeholder 4" descr="phot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048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MG_02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IMG_0258.jpg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876800" y="10668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676400" y="6096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10am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410200" y="6019800"/>
            <a:ext cx="231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6pm</a:t>
            </a:r>
          </a:p>
          <a:p>
            <a:r>
              <a:rPr lang="en-US">
                <a:latin typeface="Calibri" pitchFamily="34" charset="0"/>
              </a:rPr>
              <a:t>(light rain 2 hours later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905000" y="3810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Incoming Low Pressure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Serious LOW</a:t>
            </a:r>
          </a:p>
        </p:txBody>
      </p:sp>
      <p:pic>
        <p:nvPicPr>
          <p:cNvPr id="26626" name="Content Placeholder 5" descr="IMG_086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828800" y="5715000"/>
            <a:ext cx="5486400" cy="566738"/>
          </a:xfrm>
        </p:spPr>
        <p:txBody>
          <a:bodyPr/>
          <a:lstStyle/>
          <a:p>
            <a:pPr algn="ctr"/>
            <a:r>
              <a:rPr lang="en-US" smtClean="0"/>
              <a:t>Debris Day </a:t>
            </a:r>
          </a:p>
        </p:txBody>
      </p:sp>
      <p:pic>
        <p:nvPicPr>
          <p:cNvPr id="28674" name="Picture Placeholder 4" descr="Post-Lo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2286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34283</TotalTime>
  <Words>202</Words>
  <Application>Microsoft Macintosh PowerPoint</Application>
  <PresentationFormat>On-screen Show (4:3)</PresentationFormat>
  <Paragraphs>48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WHY WEATHER   </vt:lpstr>
      <vt:lpstr>Agenda </vt:lpstr>
      <vt:lpstr>GFS Upgrade</vt:lpstr>
      <vt:lpstr>GFS – Global Forecast System</vt:lpstr>
      <vt:lpstr>Slide 5</vt:lpstr>
      <vt:lpstr>12 hours before incoming LOW</vt:lpstr>
      <vt:lpstr>Slide 7</vt:lpstr>
      <vt:lpstr>A Serious LOW</vt:lpstr>
      <vt:lpstr>Debris Day </vt:lpstr>
      <vt:lpstr>Valley vs Mountain Debris Day</vt:lpstr>
      <vt:lpstr>Slide 11</vt:lpstr>
      <vt:lpstr>Want to Learn More…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McGlynn</dc:creator>
  <cp:lastModifiedBy>James Hudson</cp:lastModifiedBy>
  <cp:revision>38</cp:revision>
  <dcterms:created xsi:type="dcterms:W3CDTF">2009-12-28T22:16:04Z</dcterms:created>
  <dcterms:modified xsi:type="dcterms:W3CDTF">2015-04-16T17:06:56Z</dcterms:modified>
</cp:coreProperties>
</file>